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1A9F5B49-B3F1-4F9F-8462-8A7EA72216DD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Practica David Jimenez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51C8D326-0164-45C0-B80C-5626F93B4BB1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Archivo creado el: 2/8/23 18:16:34 CEST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istoria 19" id="10" name="slide10">
            <a:extLst>
              <a:ext uri="{FF2B5EF4-FFF2-40B4-BE49-F238E27FC236}">
                <a16:creationId xmlns:a16="http://schemas.microsoft.com/office/drawing/2014/main" id="{83708C3D-5517-4523-A3AF-958C332809D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45" y="0"/>
            <a:ext cx="11286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istoria 110" id="11" name="slide11">
            <a:extLst>
              <a:ext uri="{FF2B5EF4-FFF2-40B4-BE49-F238E27FC236}">
                <a16:creationId xmlns:a16="http://schemas.microsoft.com/office/drawing/2014/main" id="{A1AF4A6A-AF7C-428B-A110-4CACFBE1748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45" y="0"/>
            <a:ext cx="11286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istoria 11" id="2" name="slide2">
            <a:extLst>
              <a:ext uri="{FF2B5EF4-FFF2-40B4-BE49-F238E27FC236}">
                <a16:creationId xmlns:a16="http://schemas.microsoft.com/office/drawing/2014/main" id="{E0670BEF-3F26-443D-A6AB-9B2FC75B61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45" y="0"/>
            <a:ext cx="11286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istoria 12" id="3" name="slide3">
            <a:extLst>
              <a:ext uri="{FF2B5EF4-FFF2-40B4-BE49-F238E27FC236}">
                <a16:creationId xmlns:a16="http://schemas.microsoft.com/office/drawing/2014/main" id="{D45119D6-666F-457C-90CA-4A7F52EB62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45" y="0"/>
            <a:ext cx="11286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istoria 13" id="4" name="slide4">
            <a:extLst>
              <a:ext uri="{FF2B5EF4-FFF2-40B4-BE49-F238E27FC236}">
                <a16:creationId xmlns:a16="http://schemas.microsoft.com/office/drawing/2014/main" id="{E8415A9B-6902-4894-A058-510491CD57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45" y="0"/>
            <a:ext cx="11286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istoria 14" id="5" name="slide5">
            <a:extLst>
              <a:ext uri="{FF2B5EF4-FFF2-40B4-BE49-F238E27FC236}">
                <a16:creationId xmlns:a16="http://schemas.microsoft.com/office/drawing/2014/main" id="{54D0533B-78C2-401E-B4BF-02C35DE9FC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45" y="0"/>
            <a:ext cx="11286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istoria 15" id="6" name="slide6">
            <a:extLst>
              <a:ext uri="{FF2B5EF4-FFF2-40B4-BE49-F238E27FC236}">
                <a16:creationId xmlns:a16="http://schemas.microsoft.com/office/drawing/2014/main" id="{197A9A67-A391-4AF5-9F19-8798FD4966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45" y="0"/>
            <a:ext cx="11286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istoria 16" id="7" name="slide7">
            <a:extLst>
              <a:ext uri="{FF2B5EF4-FFF2-40B4-BE49-F238E27FC236}">
                <a16:creationId xmlns:a16="http://schemas.microsoft.com/office/drawing/2014/main" id="{CB0C08D9-4741-4BFD-BF2E-A4F332B9B2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45" y="0"/>
            <a:ext cx="11286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istoria 17" id="8" name="slide8">
            <a:extLst>
              <a:ext uri="{FF2B5EF4-FFF2-40B4-BE49-F238E27FC236}">
                <a16:creationId xmlns:a16="http://schemas.microsoft.com/office/drawing/2014/main" id="{C097A754-7532-4A66-B94F-7EEF34D3F06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45" y="0"/>
            <a:ext cx="11286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istoria 18" id="9" name="slide9">
            <a:extLst>
              <a:ext uri="{FF2B5EF4-FFF2-40B4-BE49-F238E27FC236}">
                <a16:creationId xmlns:a16="http://schemas.microsoft.com/office/drawing/2014/main" id="{45C8EECE-5E87-46AD-95F2-9454D36059C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45" y="0"/>
            <a:ext cx="11286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2023-08-02T16:16:38Z</dcterms:created>
  <dcterms:modified xsi:type="dcterms:W3CDTF">2023-08-02T16:16:38Z</dcterms:modified>
</cp:coreProperties>
</file>